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308539-4501-7FDF-F1D1-E36928CE9B35}" v="17" dt="2025-05-08T19:11:10.907"/>
    <p1510:client id="{C2C99176-9D60-5970-3E15-C5784498E5CF}" v="144" dt="2025-05-08T19:03:27.945"/>
    <p1510:client id="{F01D8581-F2BD-D187-C73E-A858F9215E4C}" v="22" dt="2025-05-08T18:43:02.9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08.05.2025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215498-134F-F4EE-2E87-67818BA23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3E8F5-14CA-45DC-6EFA-69F2C3FA3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EAEF4-976F-1AB7-16FD-FAD7620A8D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stralia_Airports">
            <a:hlinkClick r:id="" action="ppaction://media"/>
            <a:extLst>
              <a:ext uri="{FF2B5EF4-FFF2-40B4-BE49-F238E27FC236}">
                <a16:creationId xmlns:a16="http://schemas.microsoft.com/office/drawing/2014/main" id="{069A7276-AA4C-F10D-4721-9F4DE6D246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359859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884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A71B0-E6D1-1B4C-D108-1458F1B09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24028-3BAC-6D17-5625-A8FB6CB7D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Way_To_Japan">
            <a:hlinkClick r:id="" action="ppaction://media"/>
            <a:extLst>
              <a:ext uri="{FF2B5EF4-FFF2-40B4-BE49-F238E27FC236}">
                <a16:creationId xmlns:a16="http://schemas.microsoft.com/office/drawing/2014/main" id="{38268B05-2E4F-8B82-BE88-DE6E837371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82556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134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1C545-CADB-7D12-9AE3-88A2C1DA8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90640-F15F-7694-4EB4-CC288B9E2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Japan_Overview">
            <a:hlinkClick r:id="" action="ppaction://media"/>
            <a:extLst>
              <a:ext uri="{FF2B5EF4-FFF2-40B4-BE49-F238E27FC236}">
                <a16:creationId xmlns:a16="http://schemas.microsoft.com/office/drawing/2014/main" id="{082B40D2-457F-D731-AC3C-B8F0F297B7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82556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4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3B0CA-0987-9296-225B-7A4977895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676CC-7924-1744-A143-584249044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irport_Discussion">
            <a:hlinkClick r:id="" action="ppaction://media"/>
            <a:extLst>
              <a:ext uri="{FF2B5EF4-FFF2-40B4-BE49-F238E27FC236}">
                <a16:creationId xmlns:a16="http://schemas.microsoft.com/office/drawing/2014/main" id="{38BEFDA1-90F4-A5B8-9635-C543C1030F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26" y="1104"/>
            <a:ext cx="12282556" cy="68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806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Larissa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Larissa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123</cp:revision>
  <dcterms:created xsi:type="dcterms:W3CDTF">2025-05-08T18:39:21Z</dcterms:created>
  <dcterms:modified xsi:type="dcterms:W3CDTF">2025-05-08T19:11:18Z</dcterms:modified>
</cp:coreProperties>
</file>

<file path=docProps/thumbnail.jpeg>
</file>